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77" r:id="rId3"/>
    <p:sldId id="276" r:id="rId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8" autoAdjust="0"/>
    <p:restoredTop sz="94660"/>
  </p:normalViewPr>
  <p:slideViewPr>
    <p:cSldViewPr>
      <p:cViewPr varScale="1">
        <p:scale>
          <a:sx n="108" d="100"/>
          <a:sy n="108" d="100"/>
        </p:scale>
        <p:origin x="184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26.11.2020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02C4-C4D4-4CFD-97F6-7345E934FFBF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0611D-FFA5-4769-BC2C-9A3370488FD9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D873-1D3B-4DA1-87C1-E79B46C7F0C9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5EF3-2B36-4C26-8FDA-B69A29CBC33B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3AF8-2476-4355-B60A-743E015905B3}" type="datetime1">
              <a:rPr lang="tr-TR" smtClean="0"/>
              <a:t>26.11.2020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26824-E1FC-407B-B20D-B7CD1FF1804E}" type="datetime1">
              <a:rPr lang="tr-TR" smtClean="0"/>
              <a:t>26.11.2020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9009F-644A-496E-9E7C-A467BE281C4D}" type="datetime1">
              <a:rPr lang="tr-TR" smtClean="0"/>
              <a:t>26.11.2020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3A0C-CE8E-44D3-B0D4-99705C1610A9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95A1-3DD8-4981-B3EA-F3326F2F8511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65785-9C8D-4E34-97CB-595D2EFBAF47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CED2-6AEE-4A26-B276-92DDD4509464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34E13-CF28-4372-B98D-4812801DF63C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775789"/>
            <a:ext cx="7772400" cy="294481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Matematik Öğretiminde Muhakeme Etme ve Problem Çözme-YL</a:t>
            </a:r>
            <a:br>
              <a:rPr lang="tr-TR"/>
            </a:br>
            <a:r>
              <a:rPr lang="tr-TR"/>
              <a:t>10.</a:t>
            </a:r>
            <a:r>
              <a:rPr lang="tr-TR" dirty="0"/>
              <a:t>hafta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400800" cy="1224136"/>
          </a:xfrm>
        </p:spPr>
        <p:txBody>
          <a:bodyPr>
            <a:normAutofit/>
          </a:bodyPr>
          <a:lstStyle/>
          <a:p>
            <a:r>
              <a:rPr lang="tr-TR" dirty="0"/>
              <a:t>DOÇ.DR. ESEN ERSOY</a:t>
            </a:r>
          </a:p>
          <a:p>
            <a:r>
              <a:rPr lang="tr-TR" dirty="0"/>
              <a:t>2020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49460E-F68A-4B41-81F1-EF91C23B3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8F86F49-26A4-48A1-A7DD-32EB633D3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Muhakeme becerilerinin ölçülmesi ve değerlendirme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3AB71E6-5652-4418-8343-B95B840F6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749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310559-E8EC-4609-8C7F-304317915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218CCA-F827-4375-AD36-739EEEC05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ÖĞRENCİ SUNUMLARI…</a:t>
            </a:r>
          </a:p>
          <a:p>
            <a:endParaRPr lang="tr-TR" dirty="0"/>
          </a:p>
          <a:p>
            <a:r>
              <a:rPr lang="tr-TR" dirty="0"/>
              <a:t>SINIF İÇİ TARTIŞMA VE MAKALE İNCELEMELERİ YAPILACAKTIR.</a:t>
            </a:r>
          </a:p>
          <a:p>
            <a:r>
              <a:rPr lang="tr-TR" dirty="0"/>
              <a:t>ÖRNEK UYGULAMALAR VE ANALİZLERİ YAPILACAKTIR.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FD52DF9-233F-4CFF-BBC4-2C344D454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827892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42</Words>
  <Application>Microsoft Office PowerPoint</Application>
  <PresentationFormat>Ekran Gösterisi (4:3)</PresentationFormat>
  <Paragraphs>10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6" baseType="lpstr">
      <vt:lpstr>Arial</vt:lpstr>
      <vt:lpstr>Calibri</vt:lpstr>
      <vt:lpstr>Ofis Teması</vt:lpstr>
      <vt:lpstr>Matematik Öğretiminde Muhakeme Etme ve Problem Çözme-YL 10.hafta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485</cp:revision>
  <dcterms:created xsi:type="dcterms:W3CDTF">2020-06-10T07:36:53Z</dcterms:created>
  <dcterms:modified xsi:type="dcterms:W3CDTF">2020-11-26T11:42:31Z</dcterms:modified>
</cp:coreProperties>
</file>